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Introduction	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 smtClean="0"/>
              <a:t>Stimulate your thinking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 smtClean="0"/>
              <a:t>Demo S/W I use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 smtClean="0"/>
              <a:t>Mind mapping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Results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 smtClean="0"/>
              <a:t>Influence two things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 smtClean="0"/>
              <a:t>Quantum </a:t>
            </a:r>
            <a:r>
              <a:rPr lang="en-US" sz="1600" dirty="0" err="1" smtClean="0"/>
              <a:t>vs</a:t>
            </a:r>
            <a:r>
              <a:rPr lang="en-US" sz="1600" dirty="0" smtClean="0"/>
              <a:t> Newtonian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The 95% problem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Brain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200" dirty="0" smtClean="0"/>
              <a:t>Natural ability to…..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200" dirty="0" smtClean="0"/>
              <a:t>Multiple connections, many levels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200" dirty="0" smtClean="0"/>
              <a:t>Mind map/125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200" dirty="0" smtClean="0"/>
              <a:t>Opposable mind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Demo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user</cp:lastModifiedBy>
  <cp:revision>1</cp:revision>
  <dcterms:created xsi:type="dcterms:W3CDTF">2006-08-16T00:00:00Z</dcterms:created>
  <dcterms:modified xsi:type="dcterms:W3CDTF">2011-09-12T17:54:11Z</dcterms:modified>
</cp:coreProperties>
</file>